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6" r:id="rId2"/>
    <p:sldId id="296" r:id="rId3"/>
    <p:sldId id="276" r:id="rId4"/>
    <p:sldId id="297" r:id="rId5"/>
    <p:sldId id="269" r:id="rId6"/>
    <p:sldId id="271" r:id="rId7"/>
    <p:sldId id="286" r:id="rId8"/>
    <p:sldId id="293" r:id="rId9"/>
    <p:sldId id="277" r:id="rId10"/>
    <p:sldId id="278" r:id="rId11"/>
    <p:sldId id="307" r:id="rId12"/>
    <p:sldId id="294" r:id="rId13"/>
    <p:sldId id="259" r:id="rId14"/>
    <p:sldId id="260" r:id="rId15"/>
    <p:sldId id="262" r:id="rId16"/>
    <p:sldId id="280" r:id="rId17"/>
    <p:sldId id="267" r:id="rId18"/>
    <p:sldId id="282" r:id="rId19"/>
    <p:sldId id="272" r:id="rId20"/>
    <p:sldId id="299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hyperlink" Target="http://img15.nnm.ru/0/2/7/6/5/0fb306ada53aab4c3207d602274.jpg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2030" y="332656"/>
            <a:ext cx="8182418" cy="3816424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7030A0"/>
                </a:solidFill>
                <a:latin typeface="+mn-lt"/>
              </a:rPr>
              <a:t>Информационный проект</a:t>
            </a:r>
            <a:r>
              <a:rPr lang="ru-RU" dirty="0" smtClean="0">
                <a:solidFill>
                  <a:srgbClr val="7030A0"/>
                </a:solidFill>
              </a:rPr>
              <a:t/>
            </a:r>
            <a:br>
              <a:rPr lang="ru-RU" dirty="0" smtClean="0">
                <a:solidFill>
                  <a:srgbClr val="7030A0"/>
                </a:solidFill>
              </a:rPr>
            </a:br>
            <a:r>
              <a:rPr lang="ru-RU" dirty="0" smtClean="0">
                <a:solidFill>
                  <a:srgbClr val="0070C0"/>
                </a:solidFill>
              </a:rPr>
              <a:t/>
            </a:r>
            <a:br>
              <a:rPr lang="ru-RU" dirty="0" smtClean="0">
                <a:solidFill>
                  <a:srgbClr val="0070C0"/>
                </a:solidFill>
              </a:rPr>
            </a:br>
            <a:r>
              <a:rPr lang="ru-RU" dirty="0" smtClean="0">
                <a:solidFill>
                  <a:srgbClr val="0070C0"/>
                </a:solidFill>
                <a:latin typeface="+mn-lt"/>
              </a:rPr>
              <a:t>«Как утюг по жизни шагал»</a:t>
            </a:r>
            <a:endParaRPr lang="ru-RU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87824" y="4725144"/>
            <a:ext cx="5832648" cy="1872208"/>
          </a:xfrm>
        </p:spPr>
        <p:txBody>
          <a:bodyPr>
            <a:normAutofit/>
          </a:bodyPr>
          <a:lstStyle/>
          <a:p>
            <a:pPr algn="l"/>
            <a:r>
              <a:rPr lang="ru-RU" sz="2400" dirty="0" smtClean="0">
                <a:solidFill>
                  <a:srgbClr val="002060"/>
                </a:solidFill>
                <a:cs typeface="Times New Roman" pitchFamily="18" charset="0"/>
              </a:rPr>
              <a:t>Авторы проекта: Анциферова Арина, </a:t>
            </a:r>
            <a:r>
              <a:rPr lang="ru-RU" sz="2400" dirty="0" err="1" smtClean="0">
                <a:solidFill>
                  <a:srgbClr val="002060"/>
                </a:solidFill>
                <a:cs typeface="Times New Roman" pitchFamily="18" charset="0"/>
              </a:rPr>
              <a:t>Тимохова</a:t>
            </a:r>
            <a:r>
              <a:rPr lang="ru-RU" sz="2400" dirty="0" smtClean="0">
                <a:solidFill>
                  <a:srgbClr val="002060"/>
                </a:solidFill>
                <a:cs typeface="Times New Roman" pitchFamily="18" charset="0"/>
              </a:rPr>
              <a:t> Елизавета, </a:t>
            </a:r>
            <a:r>
              <a:rPr lang="ru-RU" sz="2400" dirty="0" err="1" smtClean="0">
                <a:solidFill>
                  <a:srgbClr val="002060"/>
                </a:solidFill>
                <a:cs typeface="Times New Roman" pitchFamily="18" charset="0"/>
              </a:rPr>
              <a:t>Лутошкина</a:t>
            </a:r>
            <a:r>
              <a:rPr lang="ru-RU" sz="2400" dirty="0" smtClean="0">
                <a:solidFill>
                  <a:srgbClr val="002060"/>
                </a:solidFill>
                <a:cs typeface="Times New Roman" pitchFamily="18" charset="0"/>
              </a:rPr>
              <a:t> Кристина</a:t>
            </a:r>
          </a:p>
          <a:p>
            <a:pPr algn="l"/>
            <a:r>
              <a:rPr lang="ru-RU" sz="2400" dirty="0" smtClean="0">
                <a:solidFill>
                  <a:srgbClr val="002060"/>
                </a:solidFill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</a:rPr>
              <a:t>Руководители: Захарова Т.Ф.,</a:t>
            </a:r>
          </a:p>
          <a:p>
            <a:pPr algn="l">
              <a:spcBef>
                <a:spcPts val="0"/>
              </a:spcBef>
            </a:pPr>
            <a:r>
              <a:rPr lang="ru-RU" sz="2400" dirty="0" smtClean="0">
                <a:solidFill>
                  <a:srgbClr val="002060"/>
                </a:solidFill>
              </a:rPr>
              <a:t>                        </a:t>
            </a:r>
            <a:r>
              <a:rPr lang="ru-RU" sz="2400" dirty="0" smtClean="0">
                <a:solidFill>
                  <a:srgbClr val="002060"/>
                </a:solidFill>
              </a:rPr>
              <a:t>   </a:t>
            </a:r>
            <a:r>
              <a:rPr lang="ru-RU" sz="2400" dirty="0" err="1" smtClean="0">
                <a:solidFill>
                  <a:srgbClr val="002060"/>
                </a:solidFill>
              </a:rPr>
              <a:t>Сартакова</a:t>
            </a:r>
            <a:r>
              <a:rPr lang="ru-RU" sz="2400" dirty="0" smtClean="0">
                <a:solidFill>
                  <a:srgbClr val="002060"/>
                </a:solidFill>
              </a:rPr>
              <a:t> Р.В.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7" name="Picture 3" descr="C:\Users\homer\Desktop\музей\IMG-20170407-WA0005.jpg"/>
          <p:cNvPicPr>
            <a:picLocks noChangeAspect="1" noChangeArrowheads="1"/>
          </p:cNvPicPr>
          <p:nvPr/>
        </p:nvPicPr>
        <p:blipFill>
          <a:blip r:embed="rId2" cstate="print"/>
          <a:srcRect l="7000" t="1050" r="19200" b="13902"/>
          <a:stretch>
            <a:fillRect/>
          </a:stretch>
        </p:blipFill>
        <p:spPr bwMode="auto">
          <a:xfrm>
            <a:off x="4860032" y="476672"/>
            <a:ext cx="3795886" cy="58326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508" name="Picture 4" descr="C:\Users\homer\Desktop\музей\IMG-20170407-WA0009.jpg"/>
          <p:cNvPicPr>
            <a:picLocks noChangeAspect="1" noChangeArrowheads="1"/>
          </p:cNvPicPr>
          <p:nvPr/>
        </p:nvPicPr>
        <p:blipFill>
          <a:blip r:embed="rId3" cstate="print"/>
          <a:srcRect r="7175" b="8696"/>
          <a:stretch>
            <a:fillRect/>
          </a:stretch>
        </p:blipFill>
        <p:spPr bwMode="auto">
          <a:xfrm>
            <a:off x="179512" y="476671"/>
            <a:ext cx="4536504" cy="59495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E:\проект экологический\Презентация Microsoft Office PowerPoin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260648"/>
            <a:ext cx="4482498" cy="597666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t="14870" b="27973"/>
          <a:stretch>
            <a:fillRect/>
          </a:stretch>
        </p:blipFill>
        <p:spPr bwMode="auto">
          <a:xfrm>
            <a:off x="6588224" y="22871160"/>
            <a:ext cx="3536907" cy="3369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/>
          <a:srcRect t="8849" b="12619"/>
          <a:stretch>
            <a:fillRect/>
          </a:stretch>
        </p:blipFill>
        <p:spPr bwMode="auto">
          <a:xfrm>
            <a:off x="395536" y="692696"/>
            <a:ext cx="3906077" cy="51125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 l="13229" r="19519"/>
          <a:stretch>
            <a:fillRect/>
          </a:stretch>
        </p:blipFill>
        <p:spPr bwMode="auto">
          <a:xfrm>
            <a:off x="4499992" y="1628800"/>
            <a:ext cx="4392488" cy="39188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homer\Desktop\проект\IMG_20170405_095927.jpg"/>
          <p:cNvPicPr>
            <a:picLocks noChangeAspect="1" noChangeArrowheads="1"/>
          </p:cNvPicPr>
          <p:nvPr/>
        </p:nvPicPr>
        <p:blipFill>
          <a:blip r:embed="rId2" cstate="print"/>
          <a:srcRect t="8001"/>
          <a:stretch>
            <a:fillRect/>
          </a:stretch>
        </p:blipFill>
        <p:spPr bwMode="auto">
          <a:xfrm>
            <a:off x="395536" y="260648"/>
            <a:ext cx="4114800" cy="6237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 descr="C:\Users\homer\Desktop\проект\IMG_20170405_100058.jpg"/>
          <p:cNvPicPr>
            <a:picLocks noChangeAspect="1" noChangeArrowheads="1"/>
          </p:cNvPicPr>
          <p:nvPr/>
        </p:nvPicPr>
        <p:blipFill>
          <a:blip r:embed="rId3" cstate="print"/>
          <a:srcRect t="5901" b="2751"/>
          <a:stretch>
            <a:fillRect/>
          </a:stretch>
        </p:blipFill>
        <p:spPr bwMode="auto">
          <a:xfrm>
            <a:off x="4788024" y="260648"/>
            <a:ext cx="4114800" cy="62646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homer\Desktop\проект\IMG_20170405_100520.jpg"/>
          <p:cNvPicPr>
            <a:picLocks noChangeAspect="1" noChangeArrowheads="1"/>
          </p:cNvPicPr>
          <p:nvPr/>
        </p:nvPicPr>
        <p:blipFill>
          <a:blip r:embed="rId2" cstate="print"/>
          <a:srcRect t="2751" b="2751"/>
          <a:stretch>
            <a:fillRect/>
          </a:stretch>
        </p:blipFill>
        <p:spPr bwMode="auto">
          <a:xfrm>
            <a:off x="4716016" y="260648"/>
            <a:ext cx="4114800" cy="62200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 descr="C:\Users\homer\Desktop\проект\IMG_20170405_101206.jpg"/>
          <p:cNvPicPr>
            <a:picLocks noChangeAspect="1" noChangeArrowheads="1"/>
          </p:cNvPicPr>
          <p:nvPr/>
        </p:nvPicPr>
        <p:blipFill>
          <a:blip r:embed="rId3" cstate="print"/>
          <a:srcRect t="3801" b="3801"/>
          <a:stretch>
            <a:fillRect/>
          </a:stretch>
        </p:blipFill>
        <p:spPr bwMode="auto">
          <a:xfrm>
            <a:off x="622009" y="260648"/>
            <a:ext cx="4114800" cy="61206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homer\Desktop\проект\IMG_20170405_101845.jpg"/>
          <p:cNvPicPr>
            <a:picLocks noChangeAspect="1" noChangeArrowheads="1"/>
          </p:cNvPicPr>
          <p:nvPr/>
        </p:nvPicPr>
        <p:blipFill>
          <a:blip r:embed="rId2" cstate="print"/>
          <a:srcRect b="6951"/>
          <a:stretch>
            <a:fillRect/>
          </a:stretch>
        </p:blipFill>
        <p:spPr bwMode="auto">
          <a:xfrm>
            <a:off x="4788024" y="476672"/>
            <a:ext cx="3960440" cy="61095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2" descr="C:\Users\homer\Desktop\проект\IMG_20170405_102739.jpg"/>
          <p:cNvPicPr>
            <a:picLocks noChangeAspect="1" noChangeArrowheads="1"/>
          </p:cNvPicPr>
          <p:nvPr/>
        </p:nvPicPr>
        <p:blipFill>
          <a:blip r:embed="rId3" cstate="print"/>
          <a:srcRect b="12201"/>
          <a:stretch>
            <a:fillRect/>
          </a:stretch>
        </p:blipFill>
        <p:spPr bwMode="auto">
          <a:xfrm>
            <a:off x="673224" y="476672"/>
            <a:ext cx="4114800" cy="6021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dorota_dud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0"/>
            <a:ext cx="3744416" cy="37186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 t="9325" b="15367"/>
          <a:stretch>
            <a:fillRect/>
          </a:stretch>
        </p:blipFill>
        <p:spPr bwMode="auto">
          <a:xfrm>
            <a:off x="539552" y="3717032"/>
            <a:ext cx="3687127" cy="29077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clip_image021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 r="7681"/>
          <a:stretch>
            <a:fillRect/>
          </a:stretch>
        </p:blipFill>
        <p:spPr bwMode="auto">
          <a:xfrm>
            <a:off x="4932040" y="188640"/>
            <a:ext cx="3888432" cy="34096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3" descr="C:\images (2).jpg"/>
          <p:cNvPicPr>
            <a:picLocks noChangeAspect="1" noChangeArrowheads="1"/>
          </p:cNvPicPr>
          <p:nvPr/>
        </p:nvPicPr>
        <p:blipFill>
          <a:blip r:embed="rId6" cstate="print"/>
          <a:srcRect t="2145" b="3491"/>
          <a:stretch>
            <a:fillRect/>
          </a:stretch>
        </p:blipFill>
        <p:spPr bwMode="auto">
          <a:xfrm>
            <a:off x="5292080" y="3689648"/>
            <a:ext cx="3357563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homer\Desktop\музей\IMG_20170405_144843.jpg"/>
          <p:cNvPicPr>
            <a:picLocks noChangeAspect="1" noChangeArrowheads="1"/>
          </p:cNvPicPr>
          <p:nvPr/>
        </p:nvPicPr>
        <p:blipFill>
          <a:blip r:embed="rId2" cstate="print"/>
          <a:srcRect l="2511" r="2086"/>
          <a:stretch>
            <a:fillRect/>
          </a:stretch>
        </p:blipFill>
        <p:spPr bwMode="auto">
          <a:xfrm>
            <a:off x="251520" y="476672"/>
            <a:ext cx="4246266" cy="27548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 descr="C:\Users\homer\Desktop\музей\IMG_20170405_145011.jpg"/>
          <p:cNvPicPr>
            <a:picLocks noChangeAspect="1" noChangeArrowheads="1"/>
          </p:cNvPicPr>
          <p:nvPr/>
        </p:nvPicPr>
        <p:blipFill>
          <a:blip r:embed="rId3" cstate="print"/>
          <a:srcRect t="8652" r="6389"/>
          <a:stretch>
            <a:fillRect/>
          </a:stretch>
        </p:blipFill>
        <p:spPr bwMode="auto">
          <a:xfrm>
            <a:off x="4788024" y="300952"/>
            <a:ext cx="3960440" cy="62069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2" descr="C:\Users\homer\Desktop\музей\IMG_20170405_14465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3429000"/>
            <a:ext cx="4315329" cy="28523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travel.rambler.ru/media/original_images/51b9713171cd1.jpg"/>
          <p:cNvPicPr>
            <a:picLocks noChangeAspect="1" noChangeArrowheads="1"/>
          </p:cNvPicPr>
          <p:nvPr/>
        </p:nvPicPr>
        <p:blipFill>
          <a:blip r:embed="rId2" cstate="print"/>
          <a:srcRect l="8707" t="3355" r="17475" b="7749"/>
          <a:stretch>
            <a:fillRect/>
          </a:stretch>
        </p:blipFill>
        <p:spPr bwMode="auto">
          <a:xfrm>
            <a:off x="0" y="0"/>
            <a:ext cx="5184576" cy="38164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 descr="http://autotravel.ru/phalbum/90278/17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56876" y="2924944"/>
            <a:ext cx="4087124" cy="36067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homer\Desktop\музей\IMG_20170407_161912.jpg"/>
          <p:cNvPicPr>
            <a:picLocks noChangeAspect="1" noChangeArrowheads="1"/>
          </p:cNvPicPr>
          <p:nvPr/>
        </p:nvPicPr>
        <p:blipFill>
          <a:blip r:embed="rId2" cstate="print"/>
          <a:srcRect r="5107"/>
          <a:stretch>
            <a:fillRect/>
          </a:stretch>
        </p:blipFill>
        <p:spPr bwMode="auto">
          <a:xfrm>
            <a:off x="179512" y="188640"/>
            <a:ext cx="4320480" cy="29450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 descr="C:\Users\homer\Desktop\музей\IMG_20170407_170725.jpg"/>
          <p:cNvPicPr>
            <a:picLocks noChangeAspect="1" noChangeArrowheads="1"/>
          </p:cNvPicPr>
          <p:nvPr/>
        </p:nvPicPr>
        <p:blipFill>
          <a:blip r:embed="rId3" cstate="print"/>
          <a:srcRect l="2751" r="2751"/>
          <a:stretch>
            <a:fillRect/>
          </a:stretch>
        </p:blipFill>
        <p:spPr bwMode="auto">
          <a:xfrm>
            <a:off x="3563888" y="3154038"/>
            <a:ext cx="4968552" cy="32918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32656"/>
            <a:ext cx="8172400" cy="61293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 t="6233" b="13701"/>
          <a:stretch>
            <a:fillRect/>
          </a:stretch>
        </p:blipFill>
        <p:spPr bwMode="auto">
          <a:xfrm>
            <a:off x="1907704" y="117619"/>
            <a:ext cx="5544615" cy="64312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homer\Desktop\музей\IMG-20170406-WA0053.jpg"/>
          <p:cNvPicPr>
            <a:picLocks noChangeAspect="1" noChangeArrowheads="1"/>
          </p:cNvPicPr>
          <p:nvPr/>
        </p:nvPicPr>
        <p:blipFill>
          <a:blip r:embed="rId2" cstate="print"/>
          <a:srcRect l="9090" t="8001" r="9711"/>
          <a:stretch>
            <a:fillRect/>
          </a:stretch>
        </p:blipFill>
        <p:spPr bwMode="auto">
          <a:xfrm>
            <a:off x="323528" y="260648"/>
            <a:ext cx="4176464" cy="6309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2" descr="C:\Users\homer\Desktop\музей\IMG-20170407-WA0070.jpg"/>
          <p:cNvPicPr>
            <a:picLocks noChangeAspect="1" noChangeArrowheads="1"/>
          </p:cNvPicPr>
          <p:nvPr/>
        </p:nvPicPr>
        <p:blipFill>
          <a:blip r:embed="rId3" cstate="print"/>
          <a:srcRect t="12201"/>
          <a:stretch>
            <a:fillRect/>
          </a:stretch>
        </p:blipFill>
        <p:spPr bwMode="auto">
          <a:xfrm>
            <a:off x="4644008" y="260648"/>
            <a:ext cx="4104456" cy="6309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E:\DCIM\100NIKON\DSCN88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3953" y="620688"/>
            <a:ext cx="7863273" cy="56166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homer\Desktop\проект\IMG_20170405_144348.jpg"/>
          <p:cNvPicPr>
            <a:picLocks noChangeAspect="1" noChangeArrowheads="1"/>
          </p:cNvPicPr>
          <p:nvPr/>
        </p:nvPicPr>
        <p:blipFill>
          <a:blip r:embed="rId2" cstate="print"/>
          <a:srcRect r="24800" b="1438"/>
          <a:stretch>
            <a:fillRect/>
          </a:stretch>
        </p:blipFill>
        <p:spPr bwMode="auto">
          <a:xfrm>
            <a:off x="251520" y="260648"/>
            <a:ext cx="4523171" cy="32780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 descr="C:\Users\homer\Desktop\музей\IMG_20170405_103259.jpg"/>
          <p:cNvPicPr>
            <a:picLocks noChangeAspect="1" noChangeArrowheads="1"/>
          </p:cNvPicPr>
          <p:nvPr/>
        </p:nvPicPr>
        <p:blipFill>
          <a:blip r:embed="rId3" cstate="print"/>
          <a:srcRect l="4326" t="2751" r="6688"/>
          <a:stretch>
            <a:fillRect/>
          </a:stretch>
        </p:blipFill>
        <p:spPr bwMode="auto">
          <a:xfrm>
            <a:off x="4427984" y="3501008"/>
            <a:ext cx="4403158" cy="28872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homer\Desktop\музей\IMG_20170407_161244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719657"/>
            <a:ext cx="8244408" cy="51576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:\фото утюг\DSCN89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4104456" cy="30783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 descr="E:\фото утюг\DSCN896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260648"/>
            <a:ext cx="4248472" cy="31863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2" descr="E:\фото утюг\DSCN8980.JPG"/>
          <p:cNvPicPr>
            <a:picLocks noChangeAspect="1" noChangeArrowheads="1"/>
          </p:cNvPicPr>
          <p:nvPr/>
        </p:nvPicPr>
        <p:blipFill>
          <a:blip r:embed="rId4" cstate="print"/>
          <a:srcRect r="5774"/>
          <a:stretch>
            <a:fillRect/>
          </a:stretch>
        </p:blipFill>
        <p:spPr bwMode="auto">
          <a:xfrm>
            <a:off x="2339752" y="3429000"/>
            <a:ext cx="4104456" cy="32669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фото утюг\DSCN8942.JPG"/>
          <p:cNvPicPr>
            <a:picLocks noChangeAspect="1" noChangeArrowheads="1"/>
          </p:cNvPicPr>
          <p:nvPr/>
        </p:nvPicPr>
        <p:blipFill>
          <a:blip r:embed="rId2" cstate="print"/>
          <a:srcRect b="1896"/>
          <a:stretch>
            <a:fillRect/>
          </a:stretch>
        </p:blipFill>
        <p:spPr bwMode="auto">
          <a:xfrm>
            <a:off x="4644008" y="3481982"/>
            <a:ext cx="4331974" cy="31873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2" descr="E:\фото утюг\DSCN8935.JPG"/>
          <p:cNvPicPr>
            <a:picLocks noChangeAspect="1" noChangeArrowheads="1"/>
          </p:cNvPicPr>
          <p:nvPr/>
        </p:nvPicPr>
        <p:blipFill>
          <a:blip r:embed="rId3" cstate="print"/>
          <a:srcRect r="4054"/>
          <a:stretch>
            <a:fillRect/>
          </a:stretch>
        </p:blipFill>
        <p:spPr bwMode="auto">
          <a:xfrm>
            <a:off x="251520" y="188640"/>
            <a:ext cx="4176464" cy="32647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 descr="E:\фото утюг\DSCN895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216403"/>
            <a:ext cx="4307971" cy="32309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2" descr="E:\фото утюг\DSCN8979.JPG"/>
          <p:cNvPicPr>
            <a:picLocks noChangeAspect="1" noChangeArrowheads="1"/>
          </p:cNvPicPr>
          <p:nvPr/>
        </p:nvPicPr>
        <p:blipFill>
          <a:blip r:embed="rId5" cstate="print"/>
          <a:srcRect t="3479"/>
          <a:stretch>
            <a:fillRect/>
          </a:stretch>
        </p:blipFill>
        <p:spPr bwMode="auto">
          <a:xfrm>
            <a:off x="223180" y="3501008"/>
            <a:ext cx="4276812" cy="30689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homer\Desktop\музей\IMG-20170406-WA0058.jpg"/>
          <p:cNvPicPr>
            <a:picLocks noChangeAspect="1" noChangeArrowheads="1"/>
          </p:cNvPicPr>
          <p:nvPr/>
        </p:nvPicPr>
        <p:blipFill>
          <a:blip r:embed="rId2" cstate="print"/>
          <a:srcRect r="14842" b="4851"/>
          <a:stretch>
            <a:fillRect/>
          </a:stretch>
        </p:blipFill>
        <p:spPr bwMode="auto">
          <a:xfrm>
            <a:off x="251520" y="476672"/>
            <a:ext cx="3988666" cy="60141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483" name="Picture 3" descr="C:\Users\homer\Desktop\музей\IMG-20170407-WA0015.jpg"/>
          <p:cNvPicPr>
            <a:picLocks noChangeAspect="1" noChangeArrowheads="1"/>
          </p:cNvPicPr>
          <p:nvPr/>
        </p:nvPicPr>
        <p:blipFill>
          <a:blip r:embed="rId3" cstate="print"/>
          <a:srcRect l="3111" r="12201" b="8001"/>
          <a:stretch>
            <a:fillRect/>
          </a:stretch>
        </p:blipFill>
        <p:spPr bwMode="auto">
          <a:xfrm>
            <a:off x="4499992" y="404664"/>
            <a:ext cx="4355976" cy="6093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Другая 2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434</TotalTime>
  <Words>23</Words>
  <Application>Microsoft Office PowerPoint</Application>
  <PresentationFormat>Экран (4:3)</PresentationFormat>
  <Paragraphs>4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Апекс</vt:lpstr>
      <vt:lpstr>Информационный проект  «Как утюг по жизни шагал»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homer</dc:creator>
  <cp:lastModifiedBy>homer</cp:lastModifiedBy>
  <cp:revision>49</cp:revision>
  <dcterms:created xsi:type="dcterms:W3CDTF">2017-04-09T13:17:48Z</dcterms:created>
  <dcterms:modified xsi:type="dcterms:W3CDTF">2017-04-16T09:06:13Z</dcterms:modified>
</cp:coreProperties>
</file>